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3748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104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231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3417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6777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744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78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66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367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411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409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AA0EA-2AD0-486A-A39A-45E5CE082941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0F962-8F6E-4A68-9092-69D8511F46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788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Jäsenkysely 2015</a:t>
            </a:r>
            <a:endParaRPr lang="fi-FI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00200"/>
            <a:ext cx="748883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733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Jäsenkysely 2015</a:t>
            </a:r>
            <a:endParaRPr lang="fi-FI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84887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95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Jäsenkysely 2015</a:t>
            </a:r>
            <a:endParaRPr lang="fi-FI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86384"/>
            <a:ext cx="7428863" cy="386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791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Jäsenkysely 2015</a:t>
            </a:r>
            <a:endParaRPr lang="fi-FI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77686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838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 smtClean="0"/>
              <a:t>Jäsenkyselyn vapaamuotoiset vastaukset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001419"/>
          </a:xfrm>
        </p:spPr>
        <p:txBody>
          <a:bodyPr>
            <a:noAutofit/>
          </a:bodyPr>
          <a:lstStyle/>
          <a:p>
            <a:r>
              <a:rPr lang="fi-FI" sz="1800" dirty="0" smtClean="0"/>
              <a:t>23.5.2015 </a:t>
            </a:r>
            <a:r>
              <a:rPr lang="fi-FI" sz="1800" dirty="0"/>
              <a:t>20:15 </a:t>
            </a:r>
            <a:r>
              <a:rPr lang="fi-FI" sz="1800" dirty="0" smtClean="0"/>
              <a:t>Kaikki </a:t>
            </a:r>
            <a:r>
              <a:rPr lang="fi-FI" sz="1800" dirty="0"/>
              <a:t>hyvin</a:t>
            </a:r>
          </a:p>
          <a:p>
            <a:r>
              <a:rPr lang="fi-FI" sz="1800" dirty="0"/>
              <a:t>26.5.2015 8:13 	Kiitos jäsenkyselyn tekijöille.</a:t>
            </a:r>
          </a:p>
          <a:p>
            <a:r>
              <a:rPr lang="fi-FI" sz="1800" dirty="0"/>
              <a:t>26.5.2015 13:37 </a:t>
            </a:r>
            <a:r>
              <a:rPr lang="fi-FI" sz="1800" dirty="0" smtClean="0"/>
              <a:t> Jäsenmaksu </a:t>
            </a:r>
            <a:r>
              <a:rPr lang="fi-FI" sz="1800" dirty="0"/>
              <a:t>on turhan pieni aikuisille hyvinvoiville ihmisille. Sitä voisopivasti korottaa.</a:t>
            </a:r>
          </a:p>
          <a:p>
            <a:r>
              <a:rPr lang="fi-FI" sz="1800" dirty="0"/>
              <a:t>26.5.2015 14:05 </a:t>
            </a:r>
            <a:r>
              <a:rPr lang="fi-FI" sz="1800" dirty="0" smtClean="0"/>
              <a:t> 30 </a:t>
            </a:r>
            <a:r>
              <a:rPr lang="fi-FI" sz="1800" dirty="0"/>
              <a:t>v. juhlapaikkana olisi hyvä Lahden hiihtostadionin Voitto- ravintola ( joskin hiihtomuseo - osa on vielä remontin alla) toukokuussa 2016. - kertomuksen valokuvat tulisi olla usean ryhmän matkoista , ettei aina toistu sama porukka ja jutut esim. uusien </a:t>
            </a:r>
            <a:r>
              <a:rPr lang="fi-FI" sz="1800" dirty="0" err="1"/>
              <a:t>masteriden</a:t>
            </a:r>
            <a:r>
              <a:rPr lang="fi-FI" sz="1800" dirty="0"/>
              <a:t> ryhmäkuvia samppanja juhlista"</a:t>
            </a:r>
          </a:p>
          <a:p>
            <a:r>
              <a:rPr lang="fi-FI" sz="1800" dirty="0"/>
              <a:t>27.5.2015 13:37 </a:t>
            </a:r>
            <a:r>
              <a:rPr lang="fi-FI" sz="1800" dirty="0" smtClean="0"/>
              <a:t> Minun </a:t>
            </a:r>
            <a:r>
              <a:rPr lang="fi-FI" sz="1800" dirty="0"/>
              <a:t>mielestä kaikki on </a:t>
            </a:r>
            <a:r>
              <a:rPr lang="fi-FI" sz="1800" dirty="0" smtClean="0"/>
              <a:t>keskittynyt </a:t>
            </a:r>
            <a:r>
              <a:rPr lang="fi-FI" sz="1800" dirty="0" smtClean="0"/>
              <a:t>Lahteen.</a:t>
            </a:r>
            <a:endParaRPr lang="fi-FI" sz="1800" dirty="0"/>
          </a:p>
          <a:p>
            <a:r>
              <a:rPr lang="fi-FI" sz="1800" dirty="0"/>
              <a:t>31.5.2015 18:21 </a:t>
            </a:r>
            <a:r>
              <a:rPr lang="fi-FI" sz="1800" dirty="0" smtClean="0"/>
              <a:t> Ehkä </a:t>
            </a:r>
            <a:r>
              <a:rPr lang="fi-FI" sz="1800" dirty="0"/>
              <a:t>ensilumen leiri tai yhteinen </a:t>
            </a:r>
            <a:r>
              <a:rPr lang="fi-FI" sz="1800" dirty="0" err="1"/>
              <a:t>WL-hiihtomatka</a:t>
            </a:r>
            <a:r>
              <a:rPr lang="fi-FI" sz="1800" dirty="0"/>
              <a:t>. </a:t>
            </a:r>
            <a:r>
              <a:rPr lang="fi-FI" sz="1800" dirty="0" smtClean="0"/>
              <a:t>Molemmat tarkoittaisivat </a:t>
            </a:r>
            <a:r>
              <a:rPr lang="fi-FI" sz="1800" dirty="0"/>
              <a:t>liikaa töitä hallitukselle???</a:t>
            </a:r>
          </a:p>
          <a:p>
            <a:r>
              <a:rPr lang="fi-FI" sz="1800" dirty="0"/>
              <a:t>31.5.2015 22:24 </a:t>
            </a:r>
            <a:r>
              <a:rPr lang="fi-FI" sz="1800" dirty="0" smtClean="0"/>
              <a:t> Historiikki </a:t>
            </a:r>
            <a:r>
              <a:rPr lang="fi-FI" sz="1800" dirty="0"/>
              <a:t>tulisi saada valmiiksi 30-vuotisjuhliin! Hinta voi olla korkeampikin - Syystapaamista voisi kokeilla ensi lumen leirin yhteydessä. Huom. Myös Vuokatissa on ensi lumen latu!</a:t>
            </a:r>
          </a:p>
          <a:p>
            <a:r>
              <a:rPr lang="fi-FI" sz="1800" dirty="0"/>
              <a:t>1.6.2015 22:30 	</a:t>
            </a:r>
            <a:r>
              <a:rPr lang="fi-FI" sz="1800" dirty="0" err="1"/>
              <a:t>Mastereita</a:t>
            </a:r>
            <a:r>
              <a:rPr lang="fi-FI" sz="1800" dirty="0"/>
              <a:t> on läpi koko suomen niemen. Tapaamiset eri puolelle Suomea. </a:t>
            </a:r>
          </a:p>
        </p:txBody>
      </p:sp>
    </p:spTree>
    <p:extLst>
      <p:ext uri="{BB962C8B-B14F-4D97-AF65-F5344CB8AC3E}">
        <p14:creationId xmlns:p14="http://schemas.microsoft.com/office/powerpoint/2010/main" val="3672193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-24138"/>
            <a:ext cx="8229600" cy="1143000"/>
          </a:xfrm>
        </p:spPr>
        <p:txBody>
          <a:bodyPr>
            <a:normAutofit/>
          </a:bodyPr>
          <a:lstStyle/>
          <a:p>
            <a:r>
              <a:rPr lang="fi-FI" sz="2800" dirty="0" smtClean="0"/>
              <a:t>Jäsenkyselyn vapaamuotoiset vastaukset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55000" lnSpcReduction="20000"/>
          </a:bodyPr>
          <a:lstStyle/>
          <a:p>
            <a:r>
              <a:rPr lang="fi-FI" dirty="0" smtClean="0"/>
              <a:t>30v</a:t>
            </a:r>
            <a:r>
              <a:rPr lang="fi-FI" dirty="0"/>
              <a:t>. juhlapaikkana olisi hyvä Lahden urheilukeskuksessa toimiva Voitto - ravintola , missä 125- 130 asiakaspaikkaa ( hiihtomuseo on suljettuna syksy 2016 saakka) - historiikkiin olisi hyvä saada kuvia ja kertomuksia uusilta ryhmiltä , tulisi vaihtelua tarinoihin -voin lähettää kuvia Juhan käyttöön sähköpostissa"</a:t>
            </a:r>
          </a:p>
          <a:p>
            <a:r>
              <a:rPr lang="fi-FI" dirty="0"/>
              <a:t>2.6.2015 11:55 	Yhteiset WL matkat voisivat olla keskeisempi toimintamuoto</a:t>
            </a:r>
          </a:p>
          <a:p>
            <a:r>
              <a:rPr lang="fi-FI" dirty="0"/>
              <a:t>2.6.2015 15:24 	Olen perustajajäsen eli olin siinä kokouksessa jossa yhdistys perustettiin.</a:t>
            </a:r>
          </a:p>
          <a:p>
            <a:r>
              <a:rPr lang="fi-FI" dirty="0"/>
              <a:t>2.6.2015 20:23 	</a:t>
            </a:r>
            <a:r>
              <a:rPr lang="fi-FI" dirty="0" err="1" smtClean="0"/>
              <a:t>WL-hiihtomatkojen</a:t>
            </a:r>
            <a:r>
              <a:rPr lang="fi-FI" dirty="0" smtClean="0"/>
              <a:t> </a:t>
            </a:r>
            <a:r>
              <a:rPr lang="fi-FI" dirty="0"/>
              <a:t>erilaisista matkan järjestely vaihtoehdoista olisi mukava kuulla (esim. omatoimiset, matkanjärjestäjät ja heidän tarjouksiaan, majoitusvaihtoehdoista, </a:t>
            </a:r>
            <a:r>
              <a:rPr lang="fi-FI" dirty="0" err="1"/>
              <a:t>yms</a:t>
            </a:r>
            <a:r>
              <a:rPr lang="fi-FI" dirty="0"/>
              <a:t>) "</a:t>
            </a:r>
            <a:r>
              <a:rPr lang="fi-FI" dirty="0" err="1"/>
              <a:t>Ilmottautumiskikoista</a:t>
            </a:r>
            <a:r>
              <a:rPr lang="fi-FI" dirty="0"/>
              <a:t>" </a:t>
            </a:r>
            <a:r>
              <a:rPr lang="fi-FI" dirty="0" err="1"/>
              <a:t>Marcialonga</a:t>
            </a:r>
            <a:r>
              <a:rPr lang="fi-FI" dirty="0"/>
              <a:t>, </a:t>
            </a:r>
            <a:r>
              <a:rPr lang="fi-FI" dirty="0" err="1"/>
              <a:t>Vasaloppet</a:t>
            </a:r>
            <a:r>
              <a:rPr lang="fi-FI" dirty="0"/>
              <a:t>, </a:t>
            </a:r>
            <a:r>
              <a:rPr lang="fi-FI" dirty="0" err="1"/>
              <a:t>muut"loppuunmyydyt</a:t>
            </a:r>
            <a:r>
              <a:rPr lang="fi-FI" dirty="0"/>
              <a:t>, olisi mukava </a:t>
            </a:r>
            <a:r>
              <a:rPr lang="fi-FI" dirty="0" smtClean="0"/>
              <a:t>kuulla. </a:t>
            </a:r>
            <a:r>
              <a:rPr lang="fi-FI" dirty="0"/>
              <a:t>Toiminta voi olla hyvin vapaamuotoista, joku yhteisjuttu per vuosi voisi riittää, hiihtojen lisäksi ja hiihdoissa yhteydenpitoa osallistujien kesken"</a:t>
            </a:r>
          </a:p>
          <a:p>
            <a:r>
              <a:rPr lang="fi-FI" dirty="0"/>
              <a:t>3.6.2015 10:43 	Erikoisesti kiinnostaa yhteiset hiihtoleirit, matkat eri hiihtoihin ja valmennukselliset teemat.</a:t>
            </a:r>
          </a:p>
          <a:p>
            <a:r>
              <a:rPr lang="fi-FI" dirty="0"/>
              <a:t>4.6.2015 10:48 	Olen oikein iloinen toiminnan ja sivujen virkistymisestä! Voin yrittää muistella jotain perustavasta kokouksesta ja alkutaipaleen toiminnasta, jollei muita perustajajäseniä enää ole mukana. Lähetän yhteystietoni Juhalle.</a:t>
            </a:r>
          </a:p>
          <a:p>
            <a:r>
              <a:rPr lang="fi-FI" dirty="0"/>
              <a:t>5.6.2015 13:49 	Hyvät kotisivut</a:t>
            </a:r>
            <a:r>
              <a:rPr lang="fi-FI" dirty="0" smtClean="0"/>
              <a:t>, josta </a:t>
            </a:r>
            <a:r>
              <a:rPr lang="fi-FI" dirty="0"/>
              <a:t>kiitokset! </a:t>
            </a:r>
            <a:r>
              <a:rPr lang="fi-FI" dirty="0" smtClean="0"/>
              <a:t>5.6.2015 </a:t>
            </a:r>
            <a:r>
              <a:rPr lang="fi-FI" dirty="0"/>
              <a:t>15:53 	jäsentapaaminen voisi olla lokakuussa Ikaalisten kylpylässä josta lyhyt matka Jämin putkeen</a:t>
            </a:r>
          </a:p>
        </p:txBody>
      </p:sp>
    </p:spTree>
    <p:extLst>
      <p:ext uri="{BB962C8B-B14F-4D97-AF65-F5344CB8AC3E}">
        <p14:creationId xmlns:p14="http://schemas.microsoft.com/office/powerpoint/2010/main" val="92031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68</Words>
  <Application>Microsoft Office PowerPoint</Application>
  <PresentationFormat>Näytössä katseltava diaesitys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Jäsenkysely 2015</vt:lpstr>
      <vt:lpstr>Jäsenkysely 2015</vt:lpstr>
      <vt:lpstr>Jäsenkysely 2015</vt:lpstr>
      <vt:lpstr>Jäsenkysely 2015</vt:lpstr>
      <vt:lpstr>Jäsenkyselyn vapaamuotoiset vastaukset</vt:lpstr>
      <vt:lpstr>Jäsenkyselyn vapaamuotoiset vastaukset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Omistaja</dc:creator>
  <cp:lastModifiedBy>Omistaja</cp:lastModifiedBy>
  <cp:revision>2</cp:revision>
  <dcterms:created xsi:type="dcterms:W3CDTF">2015-10-21T19:41:48Z</dcterms:created>
  <dcterms:modified xsi:type="dcterms:W3CDTF">2015-10-22T11:56:21Z</dcterms:modified>
</cp:coreProperties>
</file>